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3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9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9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1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AA5D4-E5C0-4451-95A5-C85160FD53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087A-509A-42D1-87FA-2AB8D9FA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ED1033-99D1-41B0-8E60-33D96F443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8D72C1-46E0-462E-9A47-32D35F4B0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2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01DF650-4404-4F2F-8385-1D8F6D593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4DCE0B-E513-403E-A657-C6A873DC3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Simranjit Kaur</dc:creator>
  <cp:lastModifiedBy>Simranjit Kaur</cp:lastModifiedBy>
  <cp:revision>1</cp:revision>
  <dcterms:created xsi:type="dcterms:W3CDTF">2021-10-20T18:32:27Z</dcterms:created>
  <dcterms:modified xsi:type="dcterms:W3CDTF">2021-10-20T18:34:01Z</dcterms:modified>
</cp:coreProperties>
</file>